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797675" cy="9926625"/>
  <p:embeddedFontLst>
    <p:embeddedFont>
      <p:font typeface="Roboto"/>
      <p:regular r:id="rId15"/>
      <p:bold r:id="rId16"/>
      <p:italic r:id="rId17"/>
      <p:boldItalic r:id="rId18"/>
    </p:embeddedFont>
    <p:embeddedFont>
      <p:font typeface="Bad Script"/>
      <p:regular r:id="rId19"/>
    </p:embeddedFont>
    <p:embeddedFont>
      <p:font typeface="Oswal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hTjXT/94iM4wfieVrD7UzWRLId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regular.fntdata"/><Relationship Id="rId11" Type="http://schemas.openxmlformats.org/officeDocument/2006/relationships/slide" Target="slides/slide7.xml"/><Relationship Id="rId22" Type="http://customschemas.google.com/relationships/presentationmetadata" Target="metadata"/><Relationship Id="rId10" Type="http://schemas.openxmlformats.org/officeDocument/2006/relationships/slide" Target="slides/slide6.xml"/><Relationship Id="rId21" Type="http://schemas.openxmlformats.org/officeDocument/2006/relationships/font" Target="fonts/Oswald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regular.fntdata"/><Relationship Id="rId14" Type="http://schemas.openxmlformats.org/officeDocument/2006/relationships/slide" Target="slides/slide10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slide" Target="slides/slide1.xml"/><Relationship Id="rId19" Type="http://schemas.openxmlformats.org/officeDocument/2006/relationships/font" Target="fonts/BadScript-regular.fntdata"/><Relationship Id="rId6" Type="http://schemas.openxmlformats.org/officeDocument/2006/relationships/slide" Target="slides/slide2.xml"/><Relationship Id="rId18" Type="http://schemas.openxmlformats.org/officeDocument/2006/relationships/font" Target="fonts/Robo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5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9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-99753"/>
            <a:ext cx="12261272" cy="705750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2"/>
          <p:cNvSpPr txBox="1"/>
          <p:nvPr>
            <p:ph type="ctrTitle"/>
          </p:nvPr>
        </p:nvSpPr>
        <p:spPr>
          <a:xfrm>
            <a:off x="3822356" y="1122363"/>
            <a:ext cx="745524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" type="subTitle"/>
          </p:nvPr>
        </p:nvSpPr>
        <p:spPr>
          <a:xfrm>
            <a:off x="3822356" y="3602038"/>
            <a:ext cx="7531444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18" name="Google Shape;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86" y="2024288"/>
            <a:ext cx="3155499" cy="315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3"/>
          <p:cNvSpPr txBox="1"/>
          <p:nvPr>
            <p:ph type="title"/>
          </p:nvPr>
        </p:nvSpPr>
        <p:spPr>
          <a:xfrm>
            <a:off x="1478156" y="365125"/>
            <a:ext cx="987564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26" name="Google Shape;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27" name="Google Shape;27;p13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28" name="Google Shape;2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29" name="Google Shape;2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3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4"/>
          <p:cNvSpPr txBox="1"/>
          <p:nvPr>
            <p:ph type="title"/>
          </p:nvPr>
        </p:nvSpPr>
        <p:spPr>
          <a:xfrm>
            <a:off x="1478156" y="365125"/>
            <a:ext cx="987564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39" name="Google Shape;3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40" name="Google Shape;40;p14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41" name="Google Shape;4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42" name="Google Shape;4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4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5"/>
          <p:cNvSpPr txBox="1"/>
          <p:nvPr>
            <p:ph type="title"/>
          </p:nvPr>
        </p:nvSpPr>
        <p:spPr>
          <a:xfrm>
            <a:off x="1565189" y="365125"/>
            <a:ext cx="978861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50" name="Google Shape;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51" name="Google Shape;51;p15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52" name="Google Shape;5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53" name="Google Shape;5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5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ITFIP CIRCULO BLANCO" id="62" name="Google Shape;6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63" name="Google Shape;63;p16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64" name="Google Shape;6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65" name="Google Shape;6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 txBox="1"/>
          <p:nvPr>
            <p:ph type="title"/>
          </p:nvPr>
        </p:nvSpPr>
        <p:spPr>
          <a:xfrm>
            <a:off x="1478156" y="365125"/>
            <a:ext cx="9877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77" name="Google Shape;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78" name="Google Shape;78;p17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79" name="Google Shape;7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80" name="Google Shape;8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/>
          <p:nvPr>
            <p:ph type="title"/>
          </p:nvPr>
        </p:nvSpPr>
        <p:spPr>
          <a:xfrm>
            <a:off x="1478156" y="365125"/>
            <a:ext cx="987564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88" name="Google Shape;8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89" name="Google Shape;89;p18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90" name="Google Shape;9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91" name="Google Shape;9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ITFIP CIRCULO BLANCO" id="98" name="Google Shape;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99" name="Google Shape;99;p19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100" name="Google Shape;1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101" name="Google Shape;10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>
            <p:ph type="title"/>
          </p:nvPr>
        </p:nvSpPr>
        <p:spPr>
          <a:xfrm>
            <a:off x="1400432" y="457200"/>
            <a:ext cx="337159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7" name="Google Shape;10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8" name="Google Shape;10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111" name="Google Shape;11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112" name="Google Shape;112;p20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113" name="Google Shape;113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114" name="Google Shape;11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>
            <p:ph type="title"/>
          </p:nvPr>
        </p:nvSpPr>
        <p:spPr>
          <a:xfrm>
            <a:off x="1392195" y="457200"/>
            <a:ext cx="337983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1" name="Google Shape;12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125" name="Google Shape;125;p21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126" name="Google Shape;12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127" name="Google Shape;12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>
            <p:ph type="title"/>
          </p:nvPr>
        </p:nvSpPr>
        <p:spPr>
          <a:xfrm>
            <a:off x="1400432" y="365125"/>
            <a:ext cx="995336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descr="LOGO ITFIP CIRCULO BLANCO" id="136" name="Google Shape;13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137" name="Google Shape;137;p22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138" name="Google Shape;13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139" name="Google Shape;139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ITFIP CIRCULO BLANCO" id="148" name="Google Shape;14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056" y="406855"/>
            <a:ext cx="1242101" cy="12421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nica veterinaria granada - Clinica Veterinaria Albayda" id="149" name="Google Shape;149;p23"/>
          <p:cNvPicPr preferRelativeResize="0"/>
          <p:nvPr/>
        </p:nvPicPr>
        <p:blipFill rotWithShape="1">
          <a:blip r:embed="rId4">
            <a:alphaModFix/>
          </a:blip>
          <a:srcRect b="8559" l="8356" r="8150" t="8559"/>
          <a:stretch/>
        </p:blipFill>
        <p:spPr>
          <a:xfrm>
            <a:off x="8089557" y="6442074"/>
            <a:ext cx="319088" cy="3190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n en Pan Casero" id="150" name="Google Shape;15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9757" y="6430961"/>
            <a:ext cx="339725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chivo:YouTube icon (2013-2017).png - Wikipedia, la enciclopedia libre" id="151" name="Google Shape;15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8532" y="6481762"/>
            <a:ext cx="330200" cy="23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9156357" y="6462712"/>
            <a:ext cx="2608263" cy="311150"/>
          </a:xfrm>
          <a:prstGeom prst="rect">
            <a:avLst/>
          </a:prstGeom>
          <a:noFill/>
          <a:ln>
            <a:noFill/>
          </a:ln>
        </p:spPr>
        <p:txBody>
          <a:bodyPr anchorCtr="0" anchor="t" bIns="36575" lIns="36575" spcFirstLastPara="1" rIns="36575" wrap="square" tIns="36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4694"/>
              </a:buClr>
              <a:buSzPts val="1200"/>
              <a:buFont typeface="Oswald"/>
              <a:buNone/>
            </a:pPr>
            <a:r>
              <a:rPr b="0" i="0" lang="es-CO" sz="1200" u="none" cap="none" strike="noStrike">
                <a:solidFill>
                  <a:srgbClr val="364694"/>
                </a:solidFill>
                <a:latin typeface="Oswald"/>
                <a:ea typeface="Oswald"/>
                <a:cs typeface="Oswald"/>
                <a:sym typeface="Oswald"/>
              </a:rPr>
              <a:t>ITFIP Institución de Educación Superior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itfip.edu.co/el-sistema-integrado-de-gestion-del-itfip/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"/>
          <p:cNvSpPr txBox="1"/>
          <p:nvPr>
            <p:ph type="ctrTitle"/>
          </p:nvPr>
        </p:nvSpPr>
        <p:spPr>
          <a:xfrm>
            <a:off x="3649896" y="1598303"/>
            <a:ext cx="7779871" cy="18060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Arial"/>
              <a:buNone/>
            </a:pPr>
            <a:r>
              <a:rPr b="1" lang="es-CO" sz="44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r>
              <a:rPr b="1" lang="es-CO" sz="44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 PROYECTO</a:t>
            </a:r>
            <a:endParaRPr b="1" sz="32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"/>
          <p:cNvSpPr txBox="1"/>
          <p:nvPr>
            <p:ph idx="1" type="subTitle"/>
          </p:nvPr>
        </p:nvSpPr>
        <p:spPr>
          <a:xfrm>
            <a:off x="3649896" y="3666475"/>
            <a:ext cx="7531444" cy="719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</a:pPr>
            <a:r>
              <a:rPr b="1" lang="es-CO" sz="36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Ponentes:</a:t>
            </a:r>
            <a:endParaRPr b="1" sz="36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"/>
          <p:cNvSpPr txBox="1"/>
          <p:nvPr/>
        </p:nvSpPr>
        <p:spPr>
          <a:xfrm>
            <a:off x="3649896" y="6401156"/>
            <a:ext cx="2629477" cy="30023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</a:pPr>
            <a:r>
              <a:rPr b="1" lang="es-CO" sz="1600">
                <a:solidFill>
                  <a:schemeClr val="accent4"/>
                </a:solidFill>
              </a:rPr>
              <a:t>Octubre 30 y 31 d3l 2025</a:t>
            </a:r>
            <a:endParaRPr/>
          </a:p>
        </p:txBody>
      </p:sp>
      <p:sp>
        <p:nvSpPr>
          <p:cNvPr id="160" name="Google Shape;160;p1"/>
          <p:cNvSpPr txBox="1"/>
          <p:nvPr/>
        </p:nvSpPr>
        <p:spPr>
          <a:xfrm>
            <a:off x="5926666" y="443316"/>
            <a:ext cx="61298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O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61" name="Google Shape;161;p1"/>
          <p:cNvSpPr txBox="1"/>
          <p:nvPr/>
        </p:nvSpPr>
        <p:spPr>
          <a:xfrm>
            <a:off x="3979333" y="443316"/>
            <a:ext cx="6680100" cy="17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XI</a:t>
            </a:r>
            <a:r>
              <a:rPr b="1" i="0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CONGRESO NACIONAL Y VII</a:t>
            </a:r>
            <a:r>
              <a:rPr b="1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I </a:t>
            </a:r>
            <a:r>
              <a:rPr b="1" i="0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INTERNACIONAL DE </a:t>
            </a:r>
            <a:r>
              <a:rPr b="1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INGENIERÍA</a:t>
            </a:r>
            <a:r>
              <a:rPr b="1" i="0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202</a:t>
            </a:r>
            <a:r>
              <a:rPr b="1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b="0" i="0" lang="es-CO" sz="26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 </a:t>
            </a:r>
            <a:endParaRPr b="1" i="0" sz="2600">
              <a:solidFill>
                <a:schemeClr val="accent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“</a:t>
            </a:r>
            <a:r>
              <a:rPr b="1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Retos, </a:t>
            </a:r>
            <a:r>
              <a:rPr b="1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Desafíos</a:t>
            </a:r>
            <a:r>
              <a:rPr b="1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y Oportunidades de la </a:t>
            </a:r>
            <a:r>
              <a:rPr b="1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Ingeniería</a:t>
            </a:r>
            <a:r>
              <a:rPr b="1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 frente a un mundo en cambio</a:t>
            </a:r>
            <a:r>
              <a:rPr b="1" i="0" lang="es-CO" sz="220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”</a:t>
            </a:r>
            <a:endParaRPr b="1" sz="22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58625" y="3827200"/>
            <a:ext cx="2389580" cy="245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 txBox="1"/>
          <p:nvPr/>
        </p:nvSpPr>
        <p:spPr>
          <a:xfrm>
            <a:off x="1099904" y="654927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168" name="Google Shape;168;p2"/>
          <p:cNvSpPr txBox="1"/>
          <p:nvPr/>
        </p:nvSpPr>
        <p:spPr>
          <a:xfrm>
            <a:off x="2728637" y="1845654"/>
            <a:ext cx="6093228" cy="3629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69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Planteamiento del problema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 generales y específicos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y Métodos 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Resultados/Avances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Conclusiones </a:t>
            </a:r>
            <a:endParaRPr/>
          </a:p>
          <a:p>
            <a:pPr indent="-457200" lvl="0" marL="4699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1" lang="es-CO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Referencias  Bibliográficas </a:t>
            </a:r>
            <a:endParaRPr/>
          </a:p>
        </p:txBody>
      </p:sp>
      <p:sp>
        <p:nvSpPr>
          <p:cNvPr id="169" name="Google Shape;169;p2"/>
          <p:cNvSpPr txBox="1"/>
          <p:nvPr/>
        </p:nvSpPr>
        <p:spPr>
          <a:xfrm>
            <a:off x="4998027" y="852332"/>
            <a:ext cx="296556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280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  <a:t>Contenido</a:t>
            </a:r>
            <a:endParaRPr sz="28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"/>
          <p:cNvSpPr txBox="1"/>
          <p:nvPr/>
        </p:nvSpPr>
        <p:spPr>
          <a:xfrm>
            <a:off x="614708" y="2432513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1. TITULO</a:t>
            </a:r>
            <a:endParaRPr/>
          </a:p>
        </p:txBody>
      </p:sp>
      <p:sp>
        <p:nvSpPr>
          <p:cNvPr id="176" name="Google Shape;176;p3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2. INTRODUCCION</a:t>
            </a:r>
            <a:endParaRPr/>
          </a:p>
        </p:txBody>
      </p:sp>
      <p:sp>
        <p:nvSpPr>
          <p:cNvPr id="183" name="Google Shape;183;p4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"/>
          <p:cNvSpPr txBox="1"/>
          <p:nvPr/>
        </p:nvSpPr>
        <p:spPr>
          <a:xfrm>
            <a:off x="583445" y="204081"/>
            <a:ext cx="11025109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3. PLANTEAMIENTO DEL PROBLEMA</a:t>
            </a:r>
            <a:endParaRPr/>
          </a:p>
        </p:txBody>
      </p:sp>
      <p:sp>
        <p:nvSpPr>
          <p:cNvPr id="190" name="Google Shape;190;p5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4. OBJETIVOS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5. MATERIALES Y METODOS</a:t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6. CONCLUSIONES</a:t>
            </a:r>
            <a:endParaRPr/>
          </a:p>
        </p:txBody>
      </p:sp>
      <p:sp>
        <p:nvSpPr>
          <p:cNvPr id="211" name="Google Shape;211;p8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 txBox="1"/>
          <p:nvPr/>
        </p:nvSpPr>
        <p:spPr>
          <a:xfrm>
            <a:off x="398578" y="519965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4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7. REFERENCIAS BIBLIOGRAFICAS</a:t>
            </a:r>
            <a:endParaRPr/>
          </a:p>
        </p:txBody>
      </p:sp>
      <p:sp>
        <p:nvSpPr>
          <p:cNvPr id="218" name="Google Shape;218;p9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"/>
          <p:cNvSpPr txBox="1"/>
          <p:nvPr/>
        </p:nvSpPr>
        <p:spPr>
          <a:xfrm>
            <a:off x="465080" y="2862263"/>
            <a:ext cx="10181966" cy="1133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es-CO" sz="2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lang="es-CO" sz="9600">
                <a:solidFill>
                  <a:srgbClr val="002060"/>
                </a:solidFill>
                <a:latin typeface="Bad Script"/>
                <a:ea typeface="Bad Script"/>
                <a:cs typeface="Bad Script"/>
                <a:sym typeface="Bad Script"/>
              </a:rPr>
              <a:t>¡GRACIAS!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1" sz="4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4219577" y="6061036"/>
            <a:ext cx="720411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CO" sz="12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https://itfip.edu.co/el-sistema-integrado-de-gestion-del-itfip/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7125" y="4954650"/>
            <a:ext cx="1392226" cy="143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2021-07-04T05:50:43Z</dcterms:created>
  <dc:creator>HP</dc:creator>
</cp:coreProperties>
</file>